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400" r:id="rId2"/>
    <p:sldId id="402" r:id="rId3"/>
    <p:sldId id="404" r:id="rId4"/>
    <p:sldId id="403" r:id="rId5"/>
    <p:sldId id="405" r:id="rId6"/>
    <p:sldId id="406" r:id="rId7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24" autoAdjust="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2022年3月6日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1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59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0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12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8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76010F5-1FDB-4412-9DA5-0DC277F3AA47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 smtClean="0"/>
              <a:t>新增页尾</a:t>
            </a:r>
            <a:endParaRPr lang="zh-TW" altLang="en-US" noProof="0" dirty="0"/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4856E54-3F8D-429F-92B0-552EFC395570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新增页尾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BC2E8B-FC54-48F9-A7AF-9A7E3F43F4EC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新增页尾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32A294-16A4-4EBE-BAE1-F92EFB453A48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新增页尾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2F135DD-489F-40F6-9DF5-0023BF78E97D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新增页尾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6C209C4-ED81-4BB2-901D-6F9161800EE0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dirty="0" smtClean="0"/>
              <a:t>新增页尾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00FEF3-3DB6-4A7C-AB4D-ACE4B86A9E82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新增页尾</a:t>
            </a:r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25927D5-6AF4-4517-AA98-65218CDB69F3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新增页尾</a:t>
            </a:r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A6FC618-F0E5-4989-AF68-72D3D428384C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新增页尾</a:t>
            </a:r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A1821B-84B2-4BCF-9103-D9BA6B63AE5A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新增页尾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 dirty="0" smtClean="0"/>
              <a:t>按一下图示以新增图片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B29EDC9E-0ED5-49F5-AB3A-F546F39FF920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dirty="0" smtClean="0"/>
              <a:t>新增页尾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 smtClean="0"/>
              <a:t>第二層</a:t>
            </a:r>
          </a:p>
          <a:p>
            <a:pPr lvl="2" rtl="0" eaLnBrk="1" latinLnBrk="0" hangingPunct="1"/>
            <a:r>
              <a:rPr lang="zh-TW" altLang="en-US" noProof="0" dirty="0" smtClean="0"/>
              <a:t>第三層</a:t>
            </a:r>
          </a:p>
          <a:p>
            <a:pPr lvl="3" rtl="0" eaLnBrk="1" latinLnBrk="0" hangingPunct="1"/>
            <a:r>
              <a:rPr lang="zh-TW" altLang="en-US" noProof="0" dirty="0" smtClean="0"/>
              <a:t>第四層</a:t>
            </a:r>
          </a:p>
          <a:p>
            <a:pPr lvl="4" rtl="0" eaLnBrk="1" latinLnBrk="0" hangingPunct="1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0565B32-B448-4814-A34B-8E4078D6BFB9}" type="datetime2">
              <a:rPr lang="zh-TW" altLang="en-US" smtClean="0"/>
              <a:pPr/>
              <a:t>2022年3月6日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 smtClean="0"/>
              <a:t>新增页尾</a:t>
            </a:r>
            <a:endParaRPr lang="zh-TW" altLang="en-US" noProof="0" dirty="0"/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4294967295"/>
          </p:nvPr>
        </p:nvSpPr>
        <p:spPr>
          <a:xfrm>
            <a:off x="190245" y="283335"/>
            <a:ext cx="11758411" cy="625913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以弗所书三章</a:t>
            </a:r>
            <a:endParaRPr lang="en-US" altLang="zh-TW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14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因此，我在父面前屈膝，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15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（天上地上的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各家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，都是从他得名。）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16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求他按着他丰盛的荣耀，藉着他的灵，叫你们心里的力量刚强起来，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17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使基督因你们的信，住在你们心里，叫你们的爱心有根有基，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18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能以和众圣徒一同明白基督的爱是何等长阔高深，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并知道这爱是过于人所能测度的，便叫神一切所充满的，充满了你们。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神能照着运行在我们心里的大力充充足足地成就一切，超过我们所求所想的。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21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但愿他在教会中，并在基督耶稣里，得着荣耀，直到世世代代，永永远远。阿们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以弗所</a:t>
            </a: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书四章</a:t>
            </a:r>
            <a:endParaRPr lang="en-US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我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为主被囚的劝你们：既然蒙召，行事为人就当与蒙召的恩相称。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凡事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谦虚、温柔、忍耐，用爱心互相宽容，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用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和平彼此联络，竭力保守圣灵所赐合而为一的心。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身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体只有一个，圣灵只有一个，正如你们蒙召同有一个指望。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一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主，一信，一洗，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6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一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神，就是众人的父，超乎众人之上，贯乎众人之中，也住在众人之内。</a:t>
            </a:r>
            <a:endParaRPr lang="en-US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531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8638" y="2408350"/>
            <a:ext cx="3153711" cy="3304686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副標題 4"/>
          <p:cNvSpPr>
            <a:spLocks noGrp="1"/>
          </p:cNvSpPr>
          <p:nvPr>
            <p:ph type="subTitle" idx="4294967295"/>
          </p:nvPr>
        </p:nvSpPr>
        <p:spPr>
          <a:xfrm>
            <a:off x="228883" y="1133342"/>
            <a:ext cx="11758411" cy="5565029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弗三</a:t>
            </a: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17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使基督因你们的信，住在你们心里，叫你们的爱心有根有基， </a:t>
            </a: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                       (</a:t>
            </a: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安家</a:t>
            </a:r>
            <a:r>
              <a:rPr lang="en-US" altLang="zh-TW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            (</a:t>
            </a: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在爱里生根立基</a:t>
            </a:r>
            <a:r>
              <a:rPr lang="en-US" altLang="zh-CN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)   </a:t>
            </a:r>
          </a:p>
          <a:p>
            <a:pPr marL="0" indent="0">
              <a:buNone/>
            </a:pPr>
            <a:r>
              <a:rPr lang="en-US" altLang="zh-TW" sz="2400" dirty="0"/>
              <a:t>so that Christ may dwell in your hearts through faith—that you,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being </a:t>
            </a:r>
            <a:r>
              <a:rPr lang="en-US" altLang="zh-TW" sz="2400" dirty="0"/>
              <a:t>rooted and grounded in love,</a:t>
            </a:r>
            <a:r>
              <a:rPr lang="en-US" altLang="zh-TW" sz="2400" dirty="0" smtClean="0"/>
              <a:t>(</a:t>
            </a:r>
            <a:r>
              <a:rPr lang="en-US" altLang="zh-TW" sz="2400" dirty="0"/>
              <a:t>ESV</a:t>
            </a:r>
            <a:r>
              <a:rPr lang="en-US" altLang="zh-TW" sz="2400" dirty="0" smtClean="0"/>
              <a:t>)</a:t>
            </a:r>
            <a:endParaRPr lang="en-US" altLang="zh-TW" sz="2400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我们在基督里</a:t>
            </a:r>
            <a:r>
              <a:rPr lang="en-US" altLang="zh-TW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</a:p>
          <a:p>
            <a:pPr lvl="1">
              <a:buClrTx/>
              <a:buFont typeface="Wingdings" panose="05000000000000000000" pitchFamily="2" charset="2"/>
              <a:buChar char="p"/>
            </a:pPr>
            <a:r>
              <a:rPr lang="zh-TW" altLang="en-US" sz="2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是我们所得着之蒙福的地位、范围、与凭借。我们可以来取用</a:t>
            </a:r>
            <a:endParaRPr lang="en-US" altLang="zh-TW" sz="2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基督住在我们心里</a:t>
            </a:r>
            <a:r>
              <a:rPr lang="en-US" altLang="zh-TW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</a:p>
          <a:p>
            <a:pPr lvl="1">
              <a:buClrTx/>
              <a:buFont typeface="Wingdings" panose="05000000000000000000" pitchFamily="2" charset="2"/>
              <a:buChar char="p"/>
            </a:pPr>
            <a:r>
              <a:rPr lang="zh-TW" altLang="en-US" sz="2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基督</a:t>
            </a:r>
            <a:r>
              <a:rPr lang="zh-TW" altLang="en-US" sz="2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成为我们的</a:t>
            </a:r>
            <a:r>
              <a:rPr lang="zh-TW" altLang="en-US" sz="2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生命与供应、</a:t>
            </a:r>
            <a:r>
              <a:rPr lang="zh-TW" altLang="en-US" sz="2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我们的主</a:t>
            </a:r>
            <a:endParaRPr lang="en-US" altLang="zh-TW" sz="2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ClrTx/>
              <a:buFont typeface="Wingdings" panose="05000000000000000000" pitchFamily="2" charset="2"/>
              <a:buChar char="p"/>
            </a:pPr>
            <a:r>
              <a:rPr lang="zh-TW" altLang="en-US" sz="2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住，安家，长久的居留</a:t>
            </a:r>
            <a:endParaRPr lang="en-US" altLang="zh-TW" sz="2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ClrTx/>
              <a:buFont typeface="Wingdings" panose="05000000000000000000" pitchFamily="2" charset="2"/>
              <a:buChar char="p"/>
            </a:pPr>
            <a:r>
              <a:rPr lang="zh-TW" altLang="en-US" sz="2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结果是我们在爱里，生根，立基</a:t>
            </a:r>
            <a:r>
              <a:rPr lang="zh-TW" altLang="en-US" sz="2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  <a:endParaRPr lang="en-US" altLang="zh-TW" sz="2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ClrTx/>
              <a:buFont typeface="Wingdings" panose="05000000000000000000" pitchFamily="2" charset="2"/>
              <a:buChar char="p"/>
            </a:pPr>
            <a:r>
              <a:rPr lang="zh-TW" altLang="en-US" sz="2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奉献、顺服主</a:t>
            </a:r>
            <a:endParaRPr lang="en-US" altLang="zh-TW" sz="2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ClrTx/>
              <a:buFont typeface="Wingdings" panose="05000000000000000000" pitchFamily="2" charset="2"/>
              <a:buChar char="p"/>
            </a:pPr>
            <a:r>
              <a:rPr lang="zh-TW" altLang="en-US" sz="2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以主为主</a:t>
            </a:r>
            <a:endParaRPr lang="en-US" altLang="zh-TW" sz="2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ClrTx/>
              <a:buFont typeface="Wingdings" panose="05000000000000000000" pitchFamily="2" charset="2"/>
              <a:buChar char="p"/>
            </a:pPr>
            <a:endParaRPr lang="en-US" altLang="zh-TW" sz="2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副標題 4"/>
          <p:cNvSpPr txBox="1">
            <a:spLocks/>
          </p:cNvSpPr>
          <p:nvPr/>
        </p:nvSpPr>
        <p:spPr>
          <a:xfrm>
            <a:off x="2176531" y="255432"/>
            <a:ext cx="7559898" cy="87791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基督住在我们心里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480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3387" y="3079285"/>
            <a:ext cx="3606084" cy="3778715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副標題 4"/>
          <p:cNvSpPr>
            <a:spLocks noGrp="1"/>
          </p:cNvSpPr>
          <p:nvPr>
            <p:ph type="subTitle" idx="4294967295"/>
          </p:nvPr>
        </p:nvSpPr>
        <p:spPr>
          <a:xfrm>
            <a:off x="228884" y="1133342"/>
            <a:ext cx="10009820" cy="5565029"/>
          </a:xfrm>
        </p:spPr>
        <p:txBody>
          <a:bodyPr rtlCol="0">
            <a:noAutofit/>
          </a:bodyPr>
          <a:lstStyle/>
          <a:p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弗三</a:t>
            </a: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17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使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基督因你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们的信，住在你们心里，叫你们的爱心有根有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基</a:t>
            </a: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神注重我们所是的，过于我们所作的，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真实的工作乃是生命的流露，算得数的事奉总是基督的活出，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将自己献给神，不是为神作工乃是让神作工，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凡不让神作工的，就不能为神作工。</a:t>
            </a:r>
            <a:endParaRPr lang="en-US" altLang="zh-TW" sz="2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副標題 4"/>
          <p:cNvSpPr txBox="1">
            <a:spLocks/>
          </p:cNvSpPr>
          <p:nvPr/>
        </p:nvSpPr>
        <p:spPr>
          <a:xfrm>
            <a:off x="2176531" y="255432"/>
            <a:ext cx="7559898" cy="87791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基督住在我们心里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863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4294967295"/>
          </p:nvPr>
        </p:nvSpPr>
        <p:spPr>
          <a:xfrm>
            <a:off x="241761" y="1292971"/>
            <a:ext cx="11758411" cy="501259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弗三</a:t>
            </a: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18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能以和众圣徒一同明白基督的爱是何等长阔高深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2400" dirty="0"/>
              <a:t>may have strength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to </a:t>
            </a:r>
            <a:r>
              <a:rPr lang="en-US" altLang="zh-TW" sz="2400" dirty="0"/>
              <a:t>comprehend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with </a:t>
            </a:r>
            <a:r>
              <a:rPr lang="en-US" altLang="zh-TW" sz="2400" dirty="0"/>
              <a:t>all the saints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what </a:t>
            </a:r>
            <a:r>
              <a:rPr lang="en-US" altLang="zh-TW" sz="2400" dirty="0"/>
              <a:t>is the breadth and length and height and depth</a:t>
            </a:r>
            <a:r>
              <a:rPr lang="en-US" altLang="zh-TW" sz="2400" dirty="0" smtClean="0"/>
              <a:t>,</a:t>
            </a:r>
          </a:p>
          <a:p>
            <a:pPr marL="0" indent="0">
              <a:buNone/>
            </a:pPr>
            <a:endParaRPr lang="en-US" altLang="zh-TW" sz="2400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能以</a:t>
            </a:r>
            <a:r>
              <a:rPr lang="en-US" altLang="zh-TW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明白基督的爱，是何等长阔高深！</a:t>
            </a:r>
            <a:endParaRPr lang="en-US" altLang="zh-TW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和众圣徒一同，是何等的丰富、彼此扶持、供应。</a:t>
            </a:r>
            <a:endParaRPr lang="en-US" altLang="zh-TW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基督徒的两面：个人与主，个人与众圣徒。例：十字架</a:t>
            </a:r>
            <a:endParaRPr lang="en-US" altLang="zh-TW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以弗所书的启示，基督是头，教会的身体，我们是身体上的肢体，互相作肢体。</a:t>
            </a:r>
            <a:endParaRPr lang="en-US" altLang="zh-TW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21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但愿他</a:t>
            </a:r>
            <a:r>
              <a:rPr lang="zh-CN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在教会中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，并</a:t>
            </a:r>
            <a:r>
              <a:rPr lang="zh-CN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在基督耶稣里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，得着荣耀，直到世世代代，永永远远。阿们！</a:t>
            </a:r>
            <a:endParaRPr lang="en-US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ClrTx/>
              <a:buNone/>
            </a:pPr>
            <a:endParaRPr lang="en-US" altLang="zh-TW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副標題 4"/>
          <p:cNvSpPr txBox="1">
            <a:spLocks/>
          </p:cNvSpPr>
          <p:nvPr/>
        </p:nvSpPr>
        <p:spPr>
          <a:xfrm>
            <a:off x="2176531" y="255432"/>
            <a:ext cx="7559898" cy="87791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和众圣徒一同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6741" y="2610289"/>
            <a:ext cx="3573431" cy="237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4294967295"/>
          </p:nvPr>
        </p:nvSpPr>
        <p:spPr>
          <a:xfrm>
            <a:off x="241761" y="1292971"/>
            <a:ext cx="11758411" cy="501259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 我为主被囚的劝你们：既然蒙召，行事为人就当与蒙召的恩相称。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 凡事</a:t>
            </a:r>
            <a:r>
              <a:rPr lang="zh-CN" altLang="en-US" sz="2400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谦虚、温柔、忍耐，用爱心互相宽容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 用</a:t>
            </a:r>
            <a:r>
              <a:rPr lang="zh-CN" altLang="en-US" sz="2400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和平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彼此联络，</a:t>
            </a:r>
            <a:r>
              <a:rPr lang="zh-CN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竭力保守</a:t>
            </a:r>
            <a:r>
              <a:rPr lang="zh-CN" altLang="en-US" sz="2400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圣灵所赐合而为一的心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 </a:t>
            </a:r>
            <a:r>
              <a:rPr lang="zh-CN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身体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只有一个，</a:t>
            </a:r>
            <a:r>
              <a:rPr lang="zh-CN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圣灵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只有一个，正如你们蒙召同有一个</a:t>
            </a:r>
            <a:r>
              <a:rPr lang="zh-CN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指望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 一</a:t>
            </a:r>
            <a:r>
              <a:rPr lang="zh-CN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，一</a:t>
            </a:r>
            <a:r>
              <a:rPr lang="zh-CN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，一</a:t>
            </a:r>
            <a:r>
              <a:rPr lang="zh-CN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洗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b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CN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6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  一</a:t>
            </a:r>
            <a:r>
              <a:rPr lang="zh-CN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，就是众人的</a:t>
            </a:r>
            <a:r>
              <a:rPr lang="zh-CN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</a:t>
            </a:r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，超乎众人之上，贯乎众人之中，也住在众人之内</a:t>
            </a:r>
            <a:r>
              <a:rPr lang="zh-CN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谦虚：</a:t>
            </a:r>
            <a:r>
              <a:rPr lang="en-US" altLang="zh-TW" sz="2400" dirty="0" smtClean="0"/>
              <a:t>humility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lowliness</a:t>
            </a:r>
          </a:p>
          <a:p>
            <a:pPr lvl="1"/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人被绊跌，都是被自己绊跌的。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“免我们的债，如同我们免了人的债。”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在神面前，我们谦虚、谦卑么？基督徒的生活源于我们和神、并首神的话的关系。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一个指望，一个盼望！</a:t>
            </a:r>
            <a:endParaRPr lang="en-US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altLang="zh-TW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副標題 4"/>
          <p:cNvSpPr txBox="1">
            <a:spLocks/>
          </p:cNvSpPr>
          <p:nvPr/>
        </p:nvSpPr>
        <p:spPr>
          <a:xfrm>
            <a:off x="2176531" y="255432"/>
            <a:ext cx="7559898" cy="87791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行事为人就当与蒙召的恩相称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852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4294967295"/>
          </p:nvPr>
        </p:nvSpPr>
        <p:spPr>
          <a:xfrm>
            <a:off x="103031" y="914401"/>
            <a:ext cx="11990231" cy="5724658"/>
          </a:xfrm>
        </p:spPr>
        <p:txBody>
          <a:bodyPr rtlCol="0">
            <a:noAutofit/>
          </a:bodyPr>
          <a:lstStyle/>
          <a:p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诗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篇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90:10    </a:t>
            </a:r>
            <a:r>
              <a:rPr lang="en-US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们一生的年日是七十岁，若是強壮可到八十岁，但其中所矜夸的不过是劳苦愁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烦，</a:t>
            </a:r>
            <a:r>
              <a:rPr lang="en-US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               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转眼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成空，我们便如飞而去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希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伯来书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3:13   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总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要趁着还有今日，天天彼此相劝，免得你们中间，有人被罪迷惑，心里就刚硬了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彼得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前书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1:4    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可以得着不能朽坏，不能玷污，不能衰殘，为你们存留在天上的基业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们的年日都是有限的。正如诗篇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90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篇這里所說的，其中所矜夸的，不過是勞苦愁烦，转眼成空，我們便如飞而去。我已経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86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歲岁了，算是强壮的。但是我知道，岁月不饶人，自己必定会越来越老邁。最近，儿子，女儿都担心我一个人生活，如果有一天，我跌倒了，没有人知道，这的确是满危險的。所以我就有一个想法，准备明年搬到老年人住宅里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但是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，自从有了这样的想法，接下来就带来许多的困擾。那就是多年来，家里積存的東西太多。何留何捨是不容易决擇的。再加上卖房的头痛问题。特别是我弟兄曾化费了许多的心血，宝贵的岁月所嬴得的荣誉象徵，即那三个大镜框。它们分别是硕士畢业证书，博士学位的畢业证书，職业工程師的证书。另外还有一个職业工程師的圖章。这些東西在世人面前也许是一个荣誉，也是在地上生活的憑藉；但是都不能存到永远，人倒下以后，所有擁有的都等於零。在地上的荣誉和财富，在神的眼里，是毫无價值的，如同糞土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记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得參加在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1995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1996</a:t>
            </a: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的十个月的追求里，当时参加的弟兄姊妹，共有七十位，其中有十八位有博士学位，朱弟兄当时说，你们这些博士们，来这里参加训练，在神那里才是有價值的。在神的眼里，可以算数的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所以弟兄姊妹们，我们趁着还有今日，应该天天彼此相劝，彼此鼓励，来嬴得那属天的，不能朽坏，不能衰殘，可以存到永久的基业</a:t>
            </a:r>
            <a:r>
              <a:rPr lang="zh-TW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TW" altLang="en-US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－－</a:t>
            </a:r>
            <a:r>
              <a:rPr lang="en-US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Montreal</a:t>
            </a:r>
            <a:r>
              <a:rPr lang="zh-TW" altLang="en-US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教会 </a:t>
            </a:r>
            <a:r>
              <a:rPr lang="en-US" altLang="zh-TW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Rosa</a:t>
            </a:r>
            <a:r>
              <a:rPr lang="zh-TW" altLang="en-US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王师母</a:t>
            </a:r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副標題 4"/>
          <p:cNvSpPr txBox="1">
            <a:spLocks/>
          </p:cNvSpPr>
          <p:nvPr/>
        </p:nvSpPr>
        <p:spPr>
          <a:xfrm>
            <a:off x="2176531" y="255432"/>
            <a:ext cx="7559898" cy="87791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世上所擁有的不能存到</a:t>
            </a:r>
            <a:r>
              <a:rPr lang="zh-TW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永久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259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3862</TotalTime>
  <Words>65</Words>
  <Application>Microsoft Office PowerPoint</Application>
  <PresentationFormat>寬螢幕</PresentationFormat>
  <Paragraphs>52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DFKai-SB</vt:lpstr>
      <vt:lpstr>Microsoft JhengHei</vt:lpstr>
      <vt:lpstr>MingLiU</vt:lpstr>
      <vt:lpstr>Wingdings</vt:lpstr>
      <vt:lpstr>Wingdings 2</vt:lpstr>
      <vt:lpstr>腦力激盪簡報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</dc:title>
  <dc:creator>Microsoft 帳戶</dc:creator>
  <cp:lastModifiedBy>Microsoft 帳戶</cp:lastModifiedBy>
  <cp:revision>276</cp:revision>
  <dcterms:created xsi:type="dcterms:W3CDTF">2020-12-10T21:12:20Z</dcterms:created>
  <dcterms:modified xsi:type="dcterms:W3CDTF">2022-03-06T13:45:37Z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