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EFDEDF"/>
            </a:gs>
            <a:gs pos="100000">
              <a:srgbClr val="72574E"/>
            </a:gs>
          </a:gsLst>
          <a:lin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556578"/>
            <a:ext cx="9144000" cy="2387600"/>
          </a:xfrm>
        </p:spPr>
        <p:txBody>
          <a:bodyPr/>
          <a:lstStyle/>
          <a:p>
            <a:r>
              <a:rPr lang="zh-CN" altLang="en-US"/>
              <a:t>见证：主的奇妙爱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2800"/>
              <a:t>2022. 3.4</a:t>
            </a:r>
          </a:p>
          <a:p>
            <a:endParaRPr lang="en-US" altLang="zh-CN" sz="2800"/>
          </a:p>
          <a:p>
            <a:r>
              <a:rPr lang="zh-CN" altLang="en-US" sz="2800"/>
              <a:t>韩 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EFDEDF"/>
            </a:gs>
            <a:gs pos="100000">
              <a:srgbClr val="72574E"/>
            </a:gs>
          </a:gsLst>
          <a:lin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998" y="1238590"/>
            <a:ext cx="9144635" cy="2835275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你</a:t>
            </a: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们</a:t>
            </a:r>
            <a:r>
              <a:rPr lang="zh-CN" altLang="en-US" dirty="0" smtClean="0"/>
              <a:t>祷</a:t>
            </a:r>
            <a:r>
              <a:rPr lang="zh-CN" altLang="en-US" dirty="0"/>
              <a:t>告，无论求什么，</a:t>
            </a:r>
            <a:br>
              <a:rPr lang="zh-CN" altLang="en-US" dirty="0"/>
            </a:b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>只要信， 就必得着。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43379" y="4507606"/>
            <a:ext cx="8905875" cy="1213109"/>
          </a:xfrm>
        </p:spPr>
        <p:txBody>
          <a:bodyPr/>
          <a:lstStyle/>
          <a:p>
            <a:r>
              <a:rPr lang="zh-CN" altLang="en-US" dirty="0"/>
              <a:t>马太</a:t>
            </a:r>
            <a:r>
              <a:rPr lang="zh-CN" altLang="en-US" dirty="0" smtClean="0"/>
              <a:t>福音</a:t>
            </a:r>
            <a:r>
              <a:rPr lang="en-US" altLang="zh-CN" dirty="0" smtClean="0"/>
              <a:t>21:22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EFDEDF"/>
            </a:gs>
            <a:gs pos="100000">
              <a:srgbClr val="72574E"/>
            </a:gs>
          </a:gsLst>
          <a:lin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004554"/>
            <a:ext cx="9203055" cy="367689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dirty="0"/>
              <a:t>我爱你们</a:t>
            </a:r>
            <a:r>
              <a:rPr lang="zh-CN" altLang="en-US" dirty="0" smtClean="0"/>
              <a:t>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正如</a:t>
            </a:r>
            <a:r>
              <a:rPr lang="zh-CN" altLang="en-US" dirty="0"/>
              <a:t>父爱我</a:t>
            </a:r>
            <a:r>
              <a:rPr lang="zh-CN" altLang="en-US" dirty="0" smtClean="0"/>
              <a:t>一样，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你</a:t>
            </a:r>
            <a:r>
              <a:rPr lang="zh-CN" altLang="en-US" dirty="0"/>
              <a:t>们要常在我的爱里。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5138670"/>
            <a:ext cx="9055100" cy="765310"/>
          </a:xfrm>
        </p:spPr>
        <p:txBody>
          <a:bodyPr/>
          <a:lstStyle/>
          <a:p>
            <a:r>
              <a:rPr lang="zh-CN" altLang="en-US" dirty="0"/>
              <a:t>（约翰福音 </a:t>
            </a:r>
            <a:r>
              <a:rPr lang="en-US" altLang="zh-CN" dirty="0"/>
              <a:t>15</a:t>
            </a:r>
            <a:r>
              <a:rPr lang="zh-CN" altLang="en-US" dirty="0"/>
              <a:t>：</a:t>
            </a:r>
            <a:r>
              <a:rPr lang="en-US" altLang="zh-CN" dirty="0"/>
              <a:t>9</a:t>
            </a:r>
            <a:r>
              <a:rPr lang="zh-CN" altLang="en-US" dirty="0"/>
              <a:t>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40</Words>
  <Application>Microsoft Office PowerPoint</Application>
  <PresentationFormat>寬螢幕</PresentationFormat>
  <Paragraphs>8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Microsoft YaHei</vt:lpstr>
      <vt:lpstr>Microsoft YaHei</vt:lpstr>
      <vt:lpstr>Arial</vt:lpstr>
      <vt:lpstr>Calibri</vt:lpstr>
      <vt:lpstr>Office 主题</vt:lpstr>
      <vt:lpstr>见证：主的奇妙爱</vt:lpstr>
      <vt:lpstr>你们祷告，无论求什么，  只要信， 就必得着。</vt:lpstr>
      <vt:lpstr>我爱你们， 正如父爱我一样， 你们要常在我的爱里。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见证：主的奇妙爱</dc:title>
  <dc:creator/>
  <cp:lastModifiedBy>Microsoft 帳戶</cp:lastModifiedBy>
  <cp:revision>6</cp:revision>
  <dcterms:created xsi:type="dcterms:W3CDTF">2022-03-05T03:28:11Z</dcterms:created>
  <dcterms:modified xsi:type="dcterms:W3CDTF">2022-03-06T12:10:06Z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